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2" r:id="rId9"/>
    <p:sldId id="263" r:id="rId10"/>
    <p:sldId id="266" r:id="rId11"/>
    <p:sldId id="264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 autoAdjust="0"/>
    <p:restoredTop sz="94660"/>
  </p:normalViewPr>
  <p:slideViewPr>
    <p:cSldViewPr>
      <p:cViewPr varScale="1">
        <p:scale>
          <a:sx n="110" d="100"/>
          <a:sy n="110" d="100"/>
        </p:scale>
        <p:origin x="1704" y="1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54DF-5075-419E-90D3-CE9F4346780C}" type="datetimeFigureOut">
              <a:rPr lang="en-US" smtClean="0"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15690-D198-4138-8DED-ECEB68A7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387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54DF-5075-419E-90D3-CE9F4346780C}" type="datetimeFigureOut">
              <a:rPr lang="en-US" smtClean="0"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15690-D198-4138-8DED-ECEB68A7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76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54DF-5075-419E-90D3-CE9F4346780C}" type="datetimeFigureOut">
              <a:rPr lang="en-US" smtClean="0"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15690-D198-4138-8DED-ECEB68A7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86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54DF-5075-419E-90D3-CE9F4346780C}" type="datetimeFigureOut">
              <a:rPr lang="en-US" smtClean="0"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15690-D198-4138-8DED-ECEB68A7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500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54DF-5075-419E-90D3-CE9F4346780C}" type="datetimeFigureOut">
              <a:rPr lang="en-US" smtClean="0"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15690-D198-4138-8DED-ECEB68A7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622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54DF-5075-419E-90D3-CE9F4346780C}" type="datetimeFigureOut">
              <a:rPr lang="en-US" smtClean="0"/>
              <a:t>4/5/2016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15690-D198-4138-8DED-ECEB68A7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11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54DF-5075-419E-90D3-CE9F4346780C}" type="datetimeFigureOut">
              <a:rPr lang="en-US" smtClean="0"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15690-D198-4138-8DED-ECEB68A7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70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54DF-5075-419E-90D3-CE9F4346780C}" type="datetimeFigureOut">
              <a:rPr lang="en-US" smtClean="0"/>
              <a:t>4/5/2016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15690-D198-4138-8DED-ECEB68A7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622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54DF-5075-419E-90D3-CE9F4346780C}" type="datetimeFigureOut">
              <a:rPr lang="en-US" smtClean="0"/>
              <a:t>4/5/2016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15690-D198-4138-8DED-ECEB68A7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451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54DF-5075-419E-90D3-CE9F4346780C}" type="datetimeFigureOut">
              <a:rPr lang="en-US" smtClean="0"/>
              <a:t>4/5/2016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15690-D198-4138-8DED-ECEB68A7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89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54DF-5075-419E-90D3-CE9F4346780C}" type="datetimeFigureOut">
              <a:rPr lang="en-US" smtClean="0"/>
              <a:t>4/5/2016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15690-D198-4138-8DED-ECEB68A7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267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554DF-5075-419E-90D3-CE9F4346780C}" type="datetimeFigureOut">
              <a:rPr lang="en-US" smtClean="0"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115690-D198-4138-8DED-ECEB68A7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15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990600"/>
            <a:ext cx="7772400" cy="1470025"/>
          </a:xfrm>
        </p:spPr>
        <p:txBody>
          <a:bodyPr/>
          <a:lstStyle/>
          <a:p>
            <a:r>
              <a:rPr lang="en-US" dirty="0" smtClean="0"/>
              <a:t>Server Infrastructure Overview </a:t>
            </a:r>
            <a:endParaRPr lang="en-US" dirty="0"/>
          </a:p>
        </p:txBody>
      </p:sp>
      <p:pic>
        <p:nvPicPr>
          <p:cNvPr id="1028" name="Picture 4" descr="C:\Users\waffles\Desktop\Databas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057400"/>
            <a:ext cx="7010400" cy="420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97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24000"/>
            <a:ext cx="8503975" cy="4781151"/>
          </a:xfrm>
        </p:spPr>
      </p:pic>
    </p:spTree>
    <p:extLst>
      <p:ext uri="{BB962C8B-B14F-4D97-AF65-F5344CB8AC3E}">
        <p14:creationId xmlns:p14="http://schemas.microsoft.com/office/powerpoint/2010/main" val="1748763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90600"/>
            <a:ext cx="8229600" cy="1143000"/>
          </a:xfrm>
        </p:spPr>
        <p:txBody>
          <a:bodyPr/>
          <a:lstStyle/>
          <a:p>
            <a:r>
              <a:rPr lang="en-US" dirty="0" smtClean="0"/>
              <a:t>Future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332037"/>
            <a:ext cx="8229600" cy="4525963"/>
          </a:xfrm>
        </p:spPr>
        <p:txBody>
          <a:bodyPr/>
          <a:lstStyle/>
          <a:p>
            <a:r>
              <a:rPr lang="en-US" dirty="0" smtClean="0"/>
              <a:t>Low cost hardware upgrades</a:t>
            </a:r>
            <a:endParaRPr lang="en-US" dirty="0" smtClean="0"/>
          </a:p>
          <a:p>
            <a:r>
              <a:rPr lang="en-US" dirty="0" smtClean="0"/>
              <a:t>Move our hardware to the cloud</a:t>
            </a:r>
            <a:endParaRPr lang="en-US" dirty="0" smtClean="0"/>
          </a:p>
          <a:p>
            <a:r>
              <a:rPr lang="en-US" dirty="0" smtClean="0"/>
              <a:t>Automatically generated reports </a:t>
            </a:r>
          </a:p>
          <a:p>
            <a:r>
              <a:rPr lang="en-US" dirty="0" smtClean="0"/>
              <a:t>Camera stabilizing mount</a:t>
            </a:r>
          </a:p>
          <a:p>
            <a:r>
              <a:rPr lang="en-US" dirty="0" smtClean="0"/>
              <a:t>Real time video rendering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5750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28194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9600" dirty="0" smtClean="0"/>
              <a:t>Q&amp;A? 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885716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975" y="990600"/>
            <a:ext cx="8229600" cy="1143000"/>
          </a:xfrm>
        </p:spPr>
        <p:txBody>
          <a:bodyPr/>
          <a:lstStyle/>
          <a:p>
            <a:r>
              <a:rPr lang="en-US" dirty="0" smtClean="0"/>
              <a:t>Primary Database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905000"/>
            <a:ext cx="8229600" cy="4525963"/>
          </a:xfrm>
        </p:spPr>
        <p:txBody>
          <a:bodyPr/>
          <a:lstStyle/>
          <a:p>
            <a:r>
              <a:rPr lang="en-US" dirty="0" smtClean="0"/>
              <a:t>Running </a:t>
            </a:r>
            <a:r>
              <a:rPr lang="en-US" dirty="0" err="1" smtClean="0"/>
              <a:t>Xubuntu</a:t>
            </a:r>
            <a:r>
              <a:rPr lang="en-US" dirty="0" smtClean="0"/>
              <a:t> 15.10</a:t>
            </a:r>
          </a:p>
          <a:p>
            <a:r>
              <a:rPr lang="en-US" dirty="0" smtClean="0"/>
              <a:t>Uses MySQL to hold the images</a:t>
            </a:r>
          </a:p>
          <a:p>
            <a:r>
              <a:rPr lang="en-US" dirty="0" smtClean="0"/>
              <a:t>Uses several bash scripts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to process the images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429000"/>
            <a:ext cx="3211551" cy="2394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6284728" y="5857475"/>
            <a:ext cx="1919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HP </a:t>
            </a:r>
            <a:r>
              <a:rPr lang="en-US" dirty="0" err="1"/>
              <a:t>ProLiant</a:t>
            </a:r>
            <a:r>
              <a:rPr lang="en-US" dirty="0"/>
              <a:t> DL320</a:t>
            </a:r>
          </a:p>
        </p:txBody>
      </p:sp>
    </p:spTree>
    <p:extLst>
      <p:ext uri="{BB962C8B-B14F-4D97-AF65-F5344CB8AC3E}">
        <p14:creationId xmlns:p14="http://schemas.microsoft.com/office/powerpoint/2010/main" val="121126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3450" y="914400"/>
            <a:ext cx="8229600" cy="1143000"/>
          </a:xfrm>
        </p:spPr>
        <p:txBody>
          <a:bodyPr/>
          <a:lstStyle/>
          <a:p>
            <a:r>
              <a:rPr lang="en-US" dirty="0" smtClean="0"/>
              <a:t>Server Side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2133600"/>
            <a:ext cx="8229600" cy="4525963"/>
          </a:xfrm>
        </p:spPr>
        <p:txBody>
          <a:bodyPr/>
          <a:lstStyle/>
          <a:p>
            <a:r>
              <a:rPr lang="en-US" dirty="0" smtClean="0"/>
              <a:t>Formats images to a uniform size</a:t>
            </a:r>
          </a:p>
          <a:p>
            <a:r>
              <a:rPr lang="en-US" dirty="0" smtClean="0"/>
              <a:t>Scrapes image metadata </a:t>
            </a:r>
          </a:p>
          <a:p>
            <a:r>
              <a:rPr lang="en-US" dirty="0" smtClean="0"/>
              <a:t>Enforces image naming conventions </a:t>
            </a:r>
          </a:p>
          <a:p>
            <a:r>
              <a:rPr lang="en-US" dirty="0" smtClean="0"/>
              <a:t>Creates a master content list</a:t>
            </a:r>
          </a:p>
          <a:p>
            <a:r>
              <a:rPr lang="en-US" dirty="0" smtClean="0"/>
              <a:t>Passes images to Autodesk 123D Catch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19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143000"/>
          </a:xfrm>
        </p:spPr>
        <p:txBody>
          <a:bodyPr/>
          <a:lstStyle/>
          <a:p>
            <a:r>
              <a:rPr lang="en-US" dirty="0" smtClean="0"/>
              <a:t>Autodesk 123D Catch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209800"/>
            <a:ext cx="8229600" cy="4525963"/>
          </a:xfrm>
        </p:spPr>
        <p:txBody>
          <a:bodyPr/>
          <a:lstStyle/>
          <a:p>
            <a:r>
              <a:rPr lang="en-US" dirty="0" smtClean="0"/>
              <a:t>Creates 3D objects using a large set of images</a:t>
            </a:r>
          </a:p>
          <a:p>
            <a:r>
              <a:rPr lang="en-US" dirty="0" smtClean="0"/>
              <a:t>Originally we created a system using </a:t>
            </a:r>
            <a:r>
              <a:rPr lang="en-US" dirty="0" err="1" smtClean="0"/>
              <a:t>ImageMagick</a:t>
            </a:r>
            <a:r>
              <a:rPr lang="en-US" dirty="0" smtClean="0"/>
              <a:t> and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Now we record video with the phone and scrape images from it using VLC Playe</a:t>
            </a:r>
            <a:r>
              <a:rPr lang="en-US" dirty="0" smtClean="0"/>
              <a:t>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40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008773">
            <a:off x="4737819" y="534257"/>
            <a:ext cx="4142432" cy="53240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51168"/>
            <a:ext cx="3331974" cy="620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30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4" descr="C:\Users\waffles\Desktop\Database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52600"/>
            <a:ext cx="7550371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42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38200"/>
            <a:ext cx="8229600" cy="1143000"/>
          </a:xfrm>
        </p:spPr>
        <p:txBody>
          <a:bodyPr/>
          <a:lstStyle/>
          <a:p>
            <a:r>
              <a:rPr lang="en-US" dirty="0" smtClean="0"/>
              <a:t>Website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752600"/>
            <a:ext cx="8077200" cy="4525963"/>
          </a:xfrm>
        </p:spPr>
        <p:txBody>
          <a:bodyPr/>
          <a:lstStyle/>
          <a:p>
            <a:r>
              <a:rPr lang="en-US" dirty="0" smtClean="0"/>
              <a:t>Using Bootstrap, Ajax and </a:t>
            </a:r>
            <a:r>
              <a:rPr lang="en-US" dirty="0" err="1" smtClean="0"/>
              <a:t>Javascript</a:t>
            </a:r>
            <a:r>
              <a:rPr lang="en-US" dirty="0" smtClean="0"/>
              <a:t> </a:t>
            </a:r>
            <a:endParaRPr lang="en-US" dirty="0" smtClean="0"/>
          </a:p>
          <a:p>
            <a:r>
              <a:rPr lang="en-US" dirty="0" smtClean="0"/>
              <a:t>Acts as a hub for all our public facing systems</a:t>
            </a:r>
            <a:endParaRPr lang="en-US" dirty="0" smtClean="0"/>
          </a:p>
          <a:p>
            <a:r>
              <a:rPr lang="en-US" dirty="0" smtClean="0"/>
              <a:t>In the future, directly tie </a:t>
            </a:r>
            <a:r>
              <a:rPr lang="en-US" dirty="0" smtClean="0"/>
              <a:t>into the app</a:t>
            </a:r>
            <a:endParaRPr lang="en-US" dirty="0"/>
          </a:p>
        </p:txBody>
      </p:sp>
      <p:pic>
        <p:nvPicPr>
          <p:cNvPr id="5122" name="Picture 2" descr="C:\Users\waffles\Desktop\Serv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320" y="3842657"/>
            <a:ext cx="4390674" cy="248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722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838200"/>
            <a:ext cx="8229600" cy="1143000"/>
          </a:xfrm>
        </p:spPr>
        <p:txBody>
          <a:bodyPr/>
          <a:lstStyle/>
          <a:p>
            <a:r>
              <a:rPr lang="en-US" dirty="0" smtClean="0"/>
              <a:t>Analytical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133600"/>
            <a:ext cx="8229600" cy="4525963"/>
          </a:xfrm>
        </p:spPr>
        <p:txBody>
          <a:bodyPr/>
          <a:lstStyle/>
          <a:p>
            <a:r>
              <a:rPr lang="en-US" dirty="0" smtClean="0"/>
              <a:t>Using data both from the drone’s flight path and from the phone we can run high level analytics. </a:t>
            </a:r>
          </a:p>
          <a:p>
            <a:r>
              <a:rPr lang="en-US" dirty="0" smtClean="0"/>
              <a:t>Average speed, estimated distance between images, GPS information</a:t>
            </a:r>
          </a:p>
          <a:p>
            <a:r>
              <a:rPr lang="en-US" dirty="0" smtClean="0"/>
              <a:t>Could be compiled into an automated report to emailed after each flight  </a:t>
            </a:r>
          </a:p>
        </p:txBody>
      </p:sp>
    </p:spTree>
    <p:extLst>
      <p:ext uri="{BB962C8B-B14F-4D97-AF65-F5344CB8AC3E}">
        <p14:creationId xmlns:p14="http://schemas.microsoft.com/office/powerpoint/2010/main" val="2443379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AutoShape 2" descr="https://photos-5.dropbox.com/t/2/AACOR6WeQ7FTKjoqcmiDr05bJfo4jYiG3m87WGiKBL79RA/12/6609156/png/32x32/1/_/1/2/Screenshot%20from%202016-04-05%2016-44-49.png/EIy-9gQYp8sNIAIoAg/m6bsWFdb3JbcBGf-quztwRwHQly8mFvWVVzFl0GkBrQ?size=1600x1200&amp;size_mode=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5" name="AutoShape 4" descr="https://photos-5.dropbox.com/t/2/AACOR6WeQ7FTKjoqcmiDr05bJfo4jYiG3m87WGiKBL79RA/12/6609156/png/32x32/1/_/1/2/Screenshot%20from%202016-04-05%2016-44-49.png/EIy-9gQYp8sNIAIoAg/m6bsWFdb3JbcBGf-quztwRwHQly8mFvWVVzFl0GkBrQ?size=1600x1200&amp;size_mode=3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42824"/>
            <a:ext cx="8305800" cy="466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22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178</Words>
  <Application>Microsoft Office PowerPoint</Application>
  <PresentationFormat>On-screen Show (4:3)</PresentationFormat>
  <Paragraphs>33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Server Infrastructure Overview </vt:lpstr>
      <vt:lpstr>Primary Database Server</vt:lpstr>
      <vt:lpstr>Server Side Code</vt:lpstr>
      <vt:lpstr>Autodesk 123D Catch</vt:lpstr>
      <vt:lpstr>PowerPoint Presentation</vt:lpstr>
      <vt:lpstr>PowerPoint Presentation</vt:lpstr>
      <vt:lpstr>Website </vt:lpstr>
      <vt:lpstr>Analytical Information</vt:lpstr>
      <vt:lpstr>PowerPoint Presentation</vt:lpstr>
      <vt:lpstr>PowerPoint Presentation</vt:lpstr>
      <vt:lpstr>Future Improvements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waffles</dc:creator>
  <cp:lastModifiedBy>Scott Efird</cp:lastModifiedBy>
  <cp:revision>12</cp:revision>
  <dcterms:created xsi:type="dcterms:W3CDTF">2016-04-05T00:29:39Z</dcterms:created>
  <dcterms:modified xsi:type="dcterms:W3CDTF">2016-04-05T23:18:28Z</dcterms:modified>
</cp:coreProperties>
</file>